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71" r:id="rId8"/>
    <p:sldId id="269" r:id="rId9"/>
    <p:sldId id="270" r:id="rId10"/>
    <p:sldId id="272" r:id="rId11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AFCF731-8F0F-4D98-91AB-D09776922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79761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neve&#10;&#10;Descrição gerada automaticamente">
            <a:extLst>
              <a:ext uri="{FF2B5EF4-FFF2-40B4-BE49-F238E27FC236}">
                <a16:creationId xmlns:a16="http://schemas.microsoft.com/office/drawing/2014/main" id="{39DE83D3-9BD5-49F1-9D42-9CB32BB08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422506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ao ar livre, foto&#10;&#10;Descrição gerada automaticamente">
            <a:extLst>
              <a:ext uri="{FF2B5EF4-FFF2-40B4-BE49-F238E27FC236}">
                <a16:creationId xmlns:a16="http://schemas.microsoft.com/office/drawing/2014/main" id="{D73D3665-262C-4410-B726-8A9E51D21F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4A4136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42209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F7EC4C4-32FE-4750-B1B4-D84AAA40B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JESUS </a:t>
            </a:r>
            <a:br>
              <a:rPr lang="pt-BR" dirty="0"/>
            </a:br>
            <a:r>
              <a:rPr lang="pt-BR" dirty="0"/>
              <a:t>ACHOU-ME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49796B-3DFC-42A7-86F5-F646CFBFF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305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ACHOU-ME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DEE588-5F89-41A3-A675-7013B11D7F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presença de Jesus </a:t>
            </a:r>
          </a:p>
          <a:p>
            <a:r>
              <a:rPr lang="pt-BR" dirty="0"/>
              <a:t>Enche a vida, dá-nos luz. </a:t>
            </a:r>
          </a:p>
          <a:p>
            <a:r>
              <a:rPr lang="pt-BR" dirty="0"/>
              <a:t>Cada dia cresce,</a:t>
            </a:r>
          </a:p>
          <a:p>
            <a:r>
              <a:rPr lang="pt-BR" dirty="0"/>
              <a:t>Mais se enriquece, </a:t>
            </a:r>
          </a:p>
          <a:p>
            <a:r>
              <a:rPr lang="pt-BR" dirty="0"/>
              <a:t>Esta vida com Jesus.</a:t>
            </a:r>
          </a:p>
        </p:txBody>
      </p:sp>
    </p:spTree>
    <p:extLst>
      <p:ext uri="{BB962C8B-B14F-4D97-AF65-F5344CB8AC3E}">
        <p14:creationId xmlns:p14="http://schemas.microsoft.com/office/powerpoint/2010/main" val="2386898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ACHOU-ME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Jesus, um dia, achou-me, </a:t>
            </a:r>
          </a:p>
          <a:p>
            <a:r>
              <a:rPr lang="pt-BR" dirty="0"/>
              <a:t>Mui longe do meu lar, </a:t>
            </a:r>
          </a:p>
          <a:p>
            <a:r>
              <a:rPr lang="pt-BR" dirty="0"/>
              <a:t>Perdido, já, no mundo, </a:t>
            </a:r>
          </a:p>
          <a:p>
            <a:r>
              <a:rPr lang="pt-BR" dirty="0"/>
              <a:t>Sem mais poder voltar.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ACHOU-ME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Tomou-me em Seus braços,</a:t>
            </a:r>
          </a:p>
          <a:p>
            <a:r>
              <a:rPr lang="pt-BR" dirty="0"/>
              <a:t>Salvou-me Seu olhar. </a:t>
            </a:r>
          </a:p>
          <a:p>
            <a:r>
              <a:rPr lang="pt-BR" dirty="0"/>
              <a:t>Agora andamos, juntos,</a:t>
            </a:r>
          </a:p>
          <a:p>
            <a:r>
              <a:rPr lang="pt-BR" dirty="0"/>
              <a:t>De volta para o lar.</a:t>
            </a:r>
          </a:p>
        </p:txBody>
      </p:sp>
    </p:spTree>
    <p:extLst>
      <p:ext uri="{BB962C8B-B14F-4D97-AF65-F5344CB8AC3E}">
        <p14:creationId xmlns:p14="http://schemas.microsoft.com/office/powerpoint/2010/main" val="701588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ACHOU-ME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DEE588-5F89-41A3-A675-7013B11D7F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presença de Jesus </a:t>
            </a:r>
          </a:p>
          <a:p>
            <a:r>
              <a:rPr lang="pt-BR" dirty="0"/>
              <a:t>Enche a vida, dá-nos luz. </a:t>
            </a:r>
          </a:p>
          <a:p>
            <a:r>
              <a:rPr lang="pt-BR" dirty="0"/>
              <a:t>Cada dia cresce,</a:t>
            </a:r>
          </a:p>
          <a:p>
            <a:r>
              <a:rPr lang="pt-BR" dirty="0"/>
              <a:t>Mais se enriquece, </a:t>
            </a:r>
          </a:p>
          <a:p>
            <a:r>
              <a:rPr lang="pt-BR" dirty="0"/>
              <a:t>Esta vida com Jesus.</a:t>
            </a:r>
          </a:p>
        </p:txBody>
      </p:sp>
    </p:spTree>
    <p:extLst>
      <p:ext uri="{BB962C8B-B14F-4D97-AF65-F5344CB8AC3E}">
        <p14:creationId xmlns:p14="http://schemas.microsoft.com/office/powerpoint/2010/main" val="2564392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ACHOU-ME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Atravessamos montes</a:t>
            </a:r>
          </a:p>
          <a:p>
            <a:r>
              <a:rPr lang="pt-BR" dirty="0" err="1"/>
              <a:t>P’ra</a:t>
            </a:r>
            <a:r>
              <a:rPr lang="pt-BR" dirty="0"/>
              <a:t> minha fé provar. </a:t>
            </a:r>
          </a:p>
          <a:p>
            <a:r>
              <a:rPr lang="pt-BR" dirty="0"/>
              <a:t>Tão densas são as trevas! </a:t>
            </a:r>
          </a:p>
          <a:p>
            <a:r>
              <a:rPr lang="pt-BR" dirty="0"/>
              <a:t>Não posso caminhar! </a:t>
            </a:r>
          </a:p>
        </p:txBody>
      </p:sp>
    </p:spTree>
    <p:extLst>
      <p:ext uri="{BB962C8B-B14F-4D97-AF65-F5344CB8AC3E}">
        <p14:creationId xmlns:p14="http://schemas.microsoft.com/office/powerpoint/2010/main" val="2229946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ACHOU-ME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Não há menor perigo, </a:t>
            </a:r>
          </a:p>
          <a:p>
            <a:r>
              <a:rPr lang="pt-BR" dirty="0"/>
              <a:t>Pois Cristo está comigo, </a:t>
            </a:r>
          </a:p>
          <a:p>
            <a:r>
              <a:rPr lang="pt-BR" dirty="0"/>
              <a:t>E esse grande Amigo </a:t>
            </a:r>
          </a:p>
          <a:p>
            <a:r>
              <a:rPr lang="pt-BR" dirty="0"/>
              <a:t>Conduz-me para o lar. </a:t>
            </a:r>
          </a:p>
        </p:txBody>
      </p:sp>
    </p:spTree>
    <p:extLst>
      <p:ext uri="{BB962C8B-B14F-4D97-AF65-F5344CB8AC3E}">
        <p14:creationId xmlns:p14="http://schemas.microsoft.com/office/powerpoint/2010/main" val="1764818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ACHOU-ME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305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BDEE588-5F89-41A3-A675-7013B11D7F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 presença de Jesus </a:t>
            </a:r>
          </a:p>
          <a:p>
            <a:r>
              <a:rPr lang="pt-BR" dirty="0"/>
              <a:t>Enche a vida, dá-nos luz. </a:t>
            </a:r>
          </a:p>
          <a:p>
            <a:r>
              <a:rPr lang="pt-BR" dirty="0"/>
              <a:t>Cada dia cresce,</a:t>
            </a:r>
          </a:p>
          <a:p>
            <a:r>
              <a:rPr lang="pt-BR" dirty="0"/>
              <a:t>Mais se enriquece, </a:t>
            </a:r>
          </a:p>
          <a:p>
            <a:r>
              <a:rPr lang="pt-BR" dirty="0"/>
              <a:t>Esta vida com Jesus.</a:t>
            </a:r>
          </a:p>
        </p:txBody>
      </p:sp>
    </p:spTree>
    <p:extLst>
      <p:ext uri="{BB962C8B-B14F-4D97-AF65-F5344CB8AC3E}">
        <p14:creationId xmlns:p14="http://schemas.microsoft.com/office/powerpoint/2010/main" val="3171669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ACHOU-ME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Passamos pelos vales, </a:t>
            </a:r>
          </a:p>
          <a:p>
            <a:r>
              <a:rPr lang="pt-BR" dirty="0"/>
              <a:t>Quão bom é relembrar! </a:t>
            </a:r>
          </a:p>
          <a:p>
            <a:r>
              <a:rPr lang="pt-BR" dirty="0"/>
              <a:t>Despertam as saudades </a:t>
            </a:r>
          </a:p>
          <a:p>
            <a:r>
              <a:rPr lang="pt-BR" dirty="0"/>
              <a:t>Do meu paterno lar. </a:t>
            </a:r>
          </a:p>
        </p:txBody>
      </p:sp>
    </p:spTree>
    <p:extLst>
      <p:ext uri="{BB962C8B-B14F-4D97-AF65-F5344CB8AC3E}">
        <p14:creationId xmlns:p14="http://schemas.microsoft.com/office/powerpoint/2010/main" val="4208676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2B8C-9FFB-41A5-B432-307B16CD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JESUS ACHOU-ME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5F9314-27A1-47DA-8EDB-96E7943F3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305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1FDB5BA-B2DD-4834-A65D-99995F99BE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quão maravilhoso!</a:t>
            </a:r>
          </a:p>
          <a:p>
            <a:r>
              <a:rPr lang="pt-BR" dirty="0"/>
              <a:t>Será tão glorioso! </a:t>
            </a:r>
          </a:p>
          <a:p>
            <a:r>
              <a:rPr lang="pt-BR" dirty="0"/>
              <a:t>O Amigo tão precioso </a:t>
            </a:r>
          </a:p>
          <a:p>
            <a:r>
              <a:rPr lang="pt-BR" dirty="0"/>
              <a:t>Conduz-me para o lar.</a:t>
            </a:r>
          </a:p>
        </p:txBody>
      </p:sp>
    </p:spTree>
    <p:extLst>
      <p:ext uri="{BB962C8B-B14F-4D97-AF65-F5344CB8AC3E}">
        <p14:creationId xmlns:p14="http://schemas.microsoft.com/office/powerpoint/2010/main" val="1607479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217</Words>
  <Application>Microsoft Office PowerPoint</Application>
  <PresentationFormat>Apresentação na tela (16:9)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BentonSans Black</vt:lpstr>
      <vt:lpstr>BentonSans Bold</vt:lpstr>
      <vt:lpstr>BentonSans Regular</vt:lpstr>
      <vt:lpstr>Calibri</vt:lpstr>
      <vt:lpstr>Tema do Office</vt:lpstr>
      <vt:lpstr>JESUS  ACHOU-ME</vt:lpstr>
      <vt:lpstr>JESUS ACHOU-ME</vt:lpstr>
      <vt:lpstr>JESUS ACHOU-ME</vt:lpstr>
      <vt:lpstr>JESUS ACHOU-ME</vt:lpstr>
      <vt:lpstr>JESUS ACHOU-ME</vt:lpstr>
      <vt:lpstr>JESUS ACHOU-ME</vt:lpstr>
      <vt:lpstr>JESUS ACHOU-ME</vt:lpstr>
      <vt:lpstr>JESUS ACHOU-ME</vt:lpstr>
      <vt:lpstr>JESUS ACHOU-ME</vt:lpstr>
      <vt:lpstr>JESUS ACHOU-ME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17</cp:revision>
  <dcterms:created xsi:type="dcterms:W3CDTF">2019-03-12T19:19:25Z</dcterms:created>
  <dcterms:modified xsi:type="dcterms:W3CDTF">2019-06-12T22:35:42Z</dcterms:modified>
</cp:coreProperties>
</file>

<file path=docProps/thumbnail.jpeg>
</file>